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77" r:id="rId4"/>
    <p:sldId id="275" r:id="rId5"/>
    <p:sldId id="257" r:id="rId6"/>
    <p:sldId id="258" r:id="rId7"/>
    <p:sldId id="279" r:id="rId8"/>
    <p:sldId id="281" r:id="rId9"/>
    <p:sldId id="282" r:id="rId10"/>
    <p:sldId id="280" r:id="rId11"/>
    <p:sldId id="261" r:id="rId12"/>
    <p:sldId id="264" r:id="rId13"/>
    <p:sldId id="267" r:id="rId14"/>
    <p:sldId id="268" r:id="rId15"/>
    <p:sldId id="269" r:id="rId16"/>
    <p:sldId id="270" r:id="rId17"/>
    <p:sldId id="271" r:id="rId18"/>
    <p:sldId id="286" r:id="rId19"/>
    <p:sldId id="272" r:id="rId20"/>
    <p:sldId id="273" r:id="rId21"/>
    <p:sldId id="283" r:id="rId22"/>
    <p:sldId id="284" r:id="rId23"/>
    <p:sldId id="265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79162-6F1A-427F-97A6-6E63ED53BE4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DA62A-DC18-4CED-8060-E7C082E46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1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A62A-DC18-4CED-8060-E7C082E46E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5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DA62A-DC18-4CED-8060-E7C082E46E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91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695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48618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61613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64348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223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2837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3202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1478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2872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00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2503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27B8-14C4-4C88-BF77-BF9CD5801F60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734D8-C8FB-4545-87ED-C97BA5AC1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0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29952"/>
            <a:ext cx="7772400" cy="147002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Владимирской области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Владимирской области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«Муромский педагогический колледж»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00619" y="1844824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ЦМК языков и литературы</a:t>
            </a:r>
          </a:p>
          <a:p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КУРСОВАЯ РАБОТА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«ЛИТЕРАТУРНЫЙ КВЕСТ 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ПОЗНАВАТЕЛЬНОГО РАЗВИТИЯ 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СРЕДНЕГО ДОШКОЛЬНОГО ВОЗРАСТА»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3633916"/>
            <a:ext cx="59629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Антонова Екатерина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44.02.01 Дошкольное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Гаврилова Марина Аркадьевна,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детской литературы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практикумом по выразительному чтению</a:t>
            </a:r>
          </a:p>
          <a:p>
            <a:pPr algn="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87670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8096966" cy="507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184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6"/>
          <a:stretch/>
        </p:blipFill>
        <p:spPr bwMode="auto">
          <a:xfrm>
            <a:off x="3906233" y="3429000"/>
            <a:ext cx="5097841" cy="324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962"/>
            <a:ext cx="4475767" cy="335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407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04664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игра, требующая от игрока решения умственных задач для продвижения по сюжету.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690001" cy="403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393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658739" y="188640"/>
            <a:ext cx="5904656" cy="1268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13532" y="188640"/>
            <a:ext cx="5410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 по структуре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0985" y="1619630"/>
            <a:ext cx="670382" cy="39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8224" y="2213603"/>
            <a:ext cx="2174632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 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Линейные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одной задачи дает возможность решать следующую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1" y="2194944"/>
            <a:ext cx="2900599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Штурмовые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констрольных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подсказок участник сам выбирает способ решения задачи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8954" y="2213603"/>
            <a:ext cx="2721486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Кольцевые</a:t>
            </a:r>
          </a:p>
          <a:p>
            <a:pPr algn="just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нескольких команд, стартующих из разных точек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81" y="1512536"/>
            <a:ext cx="3968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29" y="1512536"/>
            <a:ext cx="3968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14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192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построения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1.Упрощенное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-игры. Целесообразно использовать в игре те знания, которые уже имеются у детей.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2.Квесты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двуплановы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игровая ситуация условна, а поведение ее участников реально. При этом игровое поведение может совпасть реально или частично с реальным решением проблемы. В связи с этим,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оказаться тем стимулятором, который поможет участнику принять решение.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479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3.Нежелательно повторное проведение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 (отсрочить повторное проведение, провести ее более динамично или внести изменения).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4.Проведение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 рассчитано на 30 мин (пространство проведения игры ограничено) или на несколько дней (игра на местности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-путешествие).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743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детского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загадки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ребусы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игры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отличия», «Что лишнее?»;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творческие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 игры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песком;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лабиринты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 спортивные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594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котором прописывается сюжет, роли);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задания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(этапы, вопросы, ролевые задания);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порядок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(бонусы, штрафы);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оценка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(итоги, призы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11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5721499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Педагогу, разрабатывающему </a:t>
            </a:r>
            <a:r>
              <a:rPr lang="ru-RU" dirty="0" err="1" smtClean="0"/>
              <a:t>квест</a:t>
            </a:r>
            <a:r>
              <a:rPr lang="ru-RU" dirty="0" smtClean="0"/>
              <a:t>, необходимо: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46649" y="3393274"/>
            <a:ext cx="228186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цели и задачи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78142">
            <a:off x="2619567" y="2989479"/>
            <a:ext cx="1094548" cy="8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6765" y="716870"/>
            <a:ext cx="180220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количество участников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11731">
            <a:off x="5174532" y="2937369"/>
            <a:ext cx="954974" cy="71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17951" y="3002491"/>
            <a:ext cx="208992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сюжет и форму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4209">
            <a:off x="6164413" y="2685525"/>
            <a:ext cx="980865" cy="73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63625" y="192305"/>
            <a:ext cx="184000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сценарий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3960">
            <a:off x="1654601" y="1553160"/>
            <a:ext cx="1062709" cy="79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72307" y="3904459"/>
            <a:ext cx="2160241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необходимое пространство и ресурсы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48495">
            <a:off x="2615937" y="1191374"/>
            <a:ext cx="1173650" cy="8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39752" y="3892856"/>
            <a:ext cx="2141260" cy="15564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количество помощников, организаторов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8550">
            <a:off x="5134761" y="1267376"/>
            <a:ext cx="1034517" cy="77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25391" y="601898"/>
            <a:ext cx="219778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Назначить дату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3811">
            <a:off x="6118920" y="1589014"/>
            <a:ext cx="937250" cy="70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44889" y="1151856"/>
            <a:ext cx="221614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Заинтриговать участников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2132" y="2410244"/>
            <a:ext cx="104298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320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4073" y="78278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формулировка основной идеи и цели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создание маршрутного листа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25" y="2420888"/>
            <a:ext cx="5707063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007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44205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перед дошкольным образованием стоит серьезная задача: не просто предложить воспитанникам ряд образовательных мероприятий в различных формах по какой либо теме, а организовать единый процесс взаимодействия всех участников педагогического процесса, основанный на гармоничной интеграции различных образовательных областей.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57600"/>
            <a:ext cx="231092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494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507288" cy="572149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образовательный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составленный на основе литературных произведений, которые читают детям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85545"/>
            <a:ext cx="5760640" cy="3767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219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4320480" cy="611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281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784976" cy="590465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познавательных способностей у детей среднего дошкольного возраста.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акрепить знания детей о произведениях К. И. Чуковского;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зрительную, и слуховую память, мышление, воображение, интонационную выразительность речи;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любовь к художественной литературе.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63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4453285" cy="572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34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19728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93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209369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962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220072" y="1599905"/>
            <a:ext cx="3808098" cy="27201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375" y="1529849"/>
            <a:ext cx="3773569" cy="2790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544" y="1770781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 использования литературного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средства познавательного развития детей-дошкольников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1840836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внимание воспитателей к данной форме работы с детьми в ДОУ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Двойная стрелка влево/вправо 1"/>
          <p:cNvSpPr/>
          <p:nvPr/>
        </p:nvSpPr>
        <p:spPr>
          <a:xfrm>
            <a:off x="4067944" y="2625666"/>
            <a:ext cx="1080120" cy="4432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09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исследования:  как использовать литературный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познавательного развития детей среднего дошкольного возраста?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2389521"/>
            <a:ext cx="8676456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 – процесс познавательного развития детей среднего дошкольного возраста.</a:t>
            </a:r>
          </a:p>
          <a:p>
            <a:pPr lvl="0" algn="just">
              <a:spcBef>
                <a:spcPct val="20000"/>
              </a:spcBef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 – литературный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средство познавательного развития детей среднего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2432633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116632"/>
            <a:ext cx="8967223" cy="663053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теоретические аспекты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познавательного развития детей среднего дошкольного возраста;</a:t>
            </a:r>
          </a:p>
          <a:p>
            <a:pPr marL="514350" indent="-51435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технологией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 в ДОУ;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Определить особенности проведения литературного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ДОУ как средства познавательного развития детей среднего дошкольного возраста.	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620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методы исследования: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психолого-педагогической литературы;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понятийного аппарата;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и обобщение передового педагогического опыта по проблеме использования литературного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средства познавательного развития детей-дошкольников.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09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3888"/>
            <a:ext cx="3168352" cy="402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16176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 Пиаже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90" y="1201324"/>
            <a:ext cx="285180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5136867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 Семёнович Выготский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73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2716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709" y="5146460"/>
            <a:ext cx="3271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Николаевич Леонтьев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42" y="404664"/>
            <a:ext cx="3587915" cy="478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2423" y="5206429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Леонидович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Рубенштейн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95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601</Words>
  <Application>Microsoft Office PowerPoint</Application>
  <PresentationFormat>Экран (4:3)</PresentationFormat>
  <Paragraphs>90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департамент образования администрации Владимирской области Государственное бюджетное профессиональное образовательное учреждение Владимирской области «Муромский педагогический колледж»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«ЛИТЕРАТУРНЫЙ КВЕСТ  КАК СРЕДСТВО ПОЗНАВАТЕЛЬНОГО РАЗВИТИЯ  ДЕТЕЙ СРЕДНЕГО ДОШКОЛЬНОГО ВОЗРАСТА»</dc:title>
  <dc:creator>acer</dc:creator>
  <cp:lastModifiedBy>acer</cp:lastModifiedBy>
  <cp:revision>35</cp:revision>
  <dcterms:created xsi:type="dcterms:W3CDTF">2019-05-14T15:25:18Z</dcterms:created>
  <dcterms:modified xsi:type="dcterms:W3CDTF">2019-05-28T09:53:20Z</dcterms:modified>
</cp:coreProperties>
</file>